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</a:t>
            </a:r>
            <a:r>
              <a:rPr lang="ru-RU" sz="751" dirty="0" smtClean="0">
                <a:solidFill>
                  <a:srgbClr val="002060"/>
                </a:solidFill>
              </a:rPr>
              <a:t>).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достижение максимального результата с наименьшими затратами ресурсов.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затраченными ресурсами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26348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47981"/>
            <a:ext cx="4060345" cy="438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
Проект или инициатива, которые стали победителем конкурса ПСР, не могут быть участником данной номинации.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ЗАТРАЧЕННЫМИ РЕСУРСАМИ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6456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6656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/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Прямая соединительная линия 8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Прямоугольник 81"/>
          <p:cNvSpPr/>
          <p:nvPr/>
        </p:nvSpPr>
        <p:spPr>
          <a:xfrm>
            <a:off x="196633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83" name="Таблица 82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84" name="TextBox 83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86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427488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266496"/>
              </p:ext>
            </p:extLst>
          </p:nvPr>
        </p:nvGraphicFramePr>
        <p:xfrm>
          <a:off x="450706" y="485899"/>
          <a:ext cx="7807427" cy="30945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Соотношение полученного результата с затраченными ресурсами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Экономический эффект (должен быть подтвержден финансово-экономической службой).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Тиражируемость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Возможность применения решений в других проектах / подразделениях / организациях / дивизионах.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Инновационность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Новизна решения (какие инновации были применены в подходах, процессах, технологиях). Опыт реализации подобных продуктов / решений (в отрасли, в мире).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53685</TotalTime>
  <Words>1849</Words>
  <Application>Microsoft Office PowerPoint</Application>
  <PresentationFormat>Произвольный</PresentationFormat>
  <Paragraphs>190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3402</cp:revision>
  <cp:lastPrinted>2025-02-03T14:56:44Z</cp:lastPrinted>
  <dcterms:created xsi:type="dcterms:W3CDTF">2019-09-24T12:37:05Z</dcterms:created>
  <dcterms:modified xsi:type="dcterms:W3CDTF">2026-02-12T12:40:51Z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